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88CF20-A551-4AA7-86E4-8AEED4B830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новом подходе к формированию комплектов тем итогового сочинения в 2023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B6BC739-9F3B-45E3-94B3-2264ED0E0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русского языка и литературы </a:t>
            </a:r>
            <a:r>
              <a:rPr lang="ru-RU" dirty="0" err="1" smtClean="0"/>
              <a:t>Трифанова</a:t>
            </a:r>
            <a:r>
              <a:rPr lang="ru-RU" dirty="0" smtClean="0"/>
              <a:t> </a:t>
            </a:r>
            <a:r>
              <a:rPr lang="ru-RU" dirty="0" err="1" smtClean="0"/>
              <a:t>С.В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31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CB4307-16FB-45D5-9AAF-C4F79B685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762" y="702978"/>
            <a:ext cx="10598989" cy="13716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Декабрьское сочинение –допуск к основной сессии </a:t>
            </a:r>
            <a:r>
              <a:rPr lang="ru-RU" sz="32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не получен «зачет» по сочинению (изложению), школьник не может быть допущен к сдаче ЕГЭ.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754E7B4-A719-4E7A-8F0C-47C4614B6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4422" y="3802523"/>
            <a:ext cx="10058400" cy="3931920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 даты: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года;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10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года.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33358" y="230734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Итоговое сочинение в рамках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-2024 11-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классники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будут писать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декабря 2023 года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86" y="2408442"/>
            <a:ext cx="1844266" cy="1283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517" y="5157322"/>
            <a:ext cx="444291" cy="37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768" y="4727692"/>
            <a:ext cx="465039" cy="3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273" y="4288590"/>
            <a:ext cx="2030083" cy="1240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06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AEEFDA-5EB9-4A5A-A330-B31357B29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384" y="61533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Каковы же изменения?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0E57323-EBFE-4785-8264-95D9AB792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Проработка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одного или нескольких из 5 направлений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до 2023 года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2023-2024 году прорабатывать </a:t>
            </a:r>
            <a:r>
              <a:rPr lang="ru-RU" sz="3200">
                <a:solidFill>
                  <a:schemeClr val="accent2">
                    <a:lumMod val="50000"/>
                  </a:schemeClr>
                </a:solidFill>
              </a:rPr>
              <a:t>предстоит </a:t>
            </a:r>
            <a:r>
              <a:rPr lang="ru-RU" sz="3200" b="1" smtClean="0">
                <a:solidFill>
                  <a:schemeClr val="accent2">
                    <a:lumMod val="50000"/>
                  </a:schemeClr>
                </a:solidFill>
              </a:rPr>
              <a:t>11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подразделов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, которые структурно объединены в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крупных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раздела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780872" y="3232576"/>
            <a:ext cx="978408" cy="48463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739" y="1345721"/>
            <a:ext cx="1919896" cy="1173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014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60B697-646C-4990-9996-058F8429B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949" y="642594"/>
            <a:ext cx="10058400" cy="1371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30704" r="41933" b="22676"/>
          <a:stretch/>
        </p:blipFill>
        <p:spPr bwMode="auto">
          <a:xfrm>
            <a:off x="512740" y="662486"/>
            <a:ext cx="11055281" cy="5514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244" y="2815087"/>
            <a:ext cx="20796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78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516A185-03F7-40ED-8205-EBC149D9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>
              <a:cs typeface="Aharoni" panose="02010803020104030203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6A0E65B-F77F-4701-93A4-A2E642C5A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" t="18969" r="51984" b="24261"/>
          <a:stretch/>
        </p:blipFill>
        <p:spPr bwMode="auto">
          <a:xfrm>
            <a:off x="464184" y="453062"/>
            <a:ext cx="5175315" cy="389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30704" r="41933" b="22676"/>
          <a:stretch/>
        </p:blipFill>
        <p:spPr bwMode="auto">
          <a:xfrm>
            <a:off x="5401872" y="3419856"/>
            <a:ext cx="6410227" cy="312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693" y="4048665"/>
            <a:ext cx="20796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344" y="1467928"/>
            <a:ext cx="2189162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72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56C6A4-07DB-4767-B4A0-7468EDCD6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37" y="427909"/>
            <a:ext cx="3616518" cy="137160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7" name="Заголовок 1">
            <a:extLst>
              <a:ext uri="{FF2B5EF4-FFF2-40B4-BE49-F238E27FC236}">
                <a16:creationId xmlns="" xmlns:a16="http://schemas.microsoft.com/office/drawing/2014/main" id="{0D025A8E-F491-457D-BB46-974B5551FE49}"/>
              </a:ext>
            </a:extLst>
          </p:cNvPr>
          <p:cNvSpPr txBox="1">
            <a:spLocks/>
          </p:cNvSpPr>
          <p:nvPr/>
        </p:nvSpPr>
        <p:spPr>
          <a:xfrm>
            <a:off x="6687687" y="435333"/>
            <a:ext cx="3616518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ru-RU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9" t="20069" r="47100" b="27697"/>
          <a:stretch/>
        </p:blipFill>
        <p:spPr bwMode="auto">
          <a:xfrm>
            <a:off x="413711" y="358395"/>
            <a:ext cx="5742495" cy="358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8" t="30003" r="42685" b="26671"/>
          <a:stretch/>
        </p:blipFill>
        <p:spPr bwMode="auto">
          <a:xfrm>
            <a:off x="5548519" y="3424687"/>
            <a:ext cx="6232149" cy="289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465" y="1580072"/>
            <a:ext cx="2189162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30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56C6A4-07DB-4767-B4A0-7468EDCD6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37" y="427909"/>
            <a:ext cx="3616518" cy="137160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7" name="Заголовок 1">
            <a:extLst>
              <a:ext uri="{FF2B5EF4-FFF2-40B4-BE49-F238E27FC236}">
                <a16:creationId xmlns="" xmlns:a16="http://schemas.microsoft.com/office/drawing/2014/main" id="{0D025A8E-F491-457D-BB46-974B5551FE49}"/>
              </a:ext>
            </a:extLst>
          </p:cNvPr>
          <p:cNvSpPr txBox="1">
            <a:spLocks/>
          </p:cNvSpPr>
          <p:nvPr/>
        </p:nvSpPr>
        <p:spPr>
          <a:xfrm>
            <a:off x="6687687" y="435333"/>
            <a:ext cx="3616518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4" t="20069" r="47023" b="26048"/>
          <a:stretch/>
        </p:blipFill>
        <p:spPr bwMode="auto">
          <a:xfrm>
            <a:off x="323528" y="332656"/>
            <a:ext cx="5733068" cy="369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30704" r="41933" b="22676"/>
          <a:stretch/>
        </p:blipFill>
        <p:spPr bwMode="auto">
          <a:xfrm>
            <a:off x="5394349" y="3368097"/>
            <a:ext cx="6410227" cy="312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65" y="1433390"/>
            <a:ext cx="2189162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062" y="46930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В 3 раздел добавлен новый подраздел </a:t>
            </a: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Язык и языковая личность»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48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43D6D2-A360-46A3-92CE-F6F9B65E0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" t="19518" r="46263" b="23024"/>
          <a:stretch/>
        </p:blipFill>
        <p:spPr bwMode="auto">
          <a:xfrm>
            <a:off x="810849" y="483080"/>
            <a:ext cx="8548811" cy="580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052" y="3429000"/>
            <a:ext cx="20796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06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43D6D2-A360-46A3-92CE-F6F9B65E0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01" y="2400723"/>
            <a:ext cx="5526657" cy="13716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Получить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«зачет»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итоговое сочинение можно, получив «зачет» по трем критериям (обязательно по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, а также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минимум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одному из оставшихся):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К-1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Соответствие теме 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К-2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Аргументация с опорой на литературный материал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К-3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Композиция 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К-4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 Качество речи 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К-5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Грамотность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" t="19931" r="46031" b="22749"/>
          <a:stretch/>
        </p:blipFill>
        <p:spPr bwMode="auto">
          <a:xfrm>
            <a:off x="444214" y="435234"/>
            <a:ext cx="5920033" cy="3930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457" y="3902015"/>
            <a:ext cx="20796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115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272</TotalTime>
  <Words>136</Words>
  <Application>Microsoft Office PowerPoint</Application>
  <PresentationFormat>Широкоэкранный</PresentationFormat>
  <Paragraphs>15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Aharoni</vt:lpstr>
      <vt:lpstr>Century Gothic</vt:lpstr>
      <vt:lpstr>Garamond</vt:lpstr>
      <vt:lpstr>Times New Roman</vt:lpstr>
      <vt:lpstr>Савон</vt:lpstr>
      <vt:lpstr>О новом подходе к формированию комплектов тем итогового сочинения в 2023 году</vt:lpstr>
      <vt:lpstr>Декабрьское сочинение –допуск к основной сессии ГИА. Если не получен «зачет» по сочинению (изложению), школьник не может быть допущен к сдаче ЕГЭ.</vt:lpstr>
      <vt:lpstr>Каковы же изменения?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Получить «зачет» за итоговое сочинение можно, получив «зачет» по трем критериям (обязательно по 1 и 2, а также минимум одному из оставшихся):  К-1 Соответствие теме  К-2 Аргументация с опорой на литературный материал К-3 Композиция  К-4 Качество речи  К-5 Грамотность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мини-проектов</dc:title>
  <dc:creator>ASOSH3</dc:creator>
  <cp:lastModifiedBy>Пользователь Windows</cp:lastModifiedBy>
  <cp:revision>10</cp:revision>
  <dcterms:created xsi:type="dcterms:W3CDTF">2023-05-22T14:11:19Z</dcterms:created>
  <dcterms:modified xsi:type="dcterms:W3CDTF">2023-09-19T05:04:31Z</dcterms:modified>
</cp:coreProperties>
</file>